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8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coi02.ru/gia9_result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2123728" y="404664"/>
            <a:ext cx="2232248" cy="201622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непрограммируемый калькулятор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0"/>
            <a:ext cx="1133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Биология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0" y="4409728"/>
            <a:ext cx="2808312" cy="24482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линейка, непрограммируемый калькулятор, географические атласы для 7, 8 и 9 классов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4077072"/>
            <a:ext cx="1249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География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3059832" y="4221088"/>
            <a:ext cx="3059832" cy="24482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орфографический словарь, который учащемуся выдадут в пункте проведения ОГЭ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3933056"/>
            <a:ext cx="1506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Русский язык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Шестиугольник 11"/>
          <p:cNvSpPr/>
          <p:nvPr/>
        </p:nvSpPr>
        <p:spPr>
          <a:xfrm>
            <a:off x="0" y="836712"/>
            <a:ext cx="2016224" cy="144016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линейка</a:t>
            </a:r>
            <a:endParaRPr lang="ru-RU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6588224" y="1124744"/>
            <a:ext cx="2664296" cy="201622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орфографического</a:t>
            </a:r>
            <a:r>
              <a:rPr lang="ru-RU" dirty="0" smtClean="0"/>
              <a:t> </a:t>
            </a:r>
            <a:r>
              <a:rPr lang="ru-RU" sz="1600" dirty="0" smtClean="0"/>
              <a:t>словарь,</a:t>
            </a:r>
          </a:p>
          <a:p>
            <a:pPr algn="ctr"/>
            <a:r>
              <a:rPr lang="ru-RU" sz="1600" dirty="0" smtClean="0"/>
              <a:t> полные тексты художественных произведений и сборников лирики</a:t>
            </a:r>
            <a:endParaRPr lang="ru-RU" sz="1600" dirty="0"/>
          </a:p>
        </p:txBody>
      </p:sp>
      <p:sp>
        <p:nvSpPr>
          <p:cNvPr id="14" name="Шестиугольник 13"/>
          <p:cNvSpPr/>
          <p:nvPr/>
        </p:nvSpPr>
        <p:spPr>
          <a:xfrm>
            <a:off x="6516216" y="4581128"/>
            <a:ext cx="2232248" cy="201622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линейка, непрограммируемого калькулятора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4293096"/>
            <a:ext cx="902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Физика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236296" y="836712"/>
            <a:ext cx="1497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Литература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48680"/>
            <a:ext cx="1634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Математика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4355976" y="404664"/>
            <a:ext cx="2268760" cy="172819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непрограммируемый калькулятор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076056" y="116632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Химия</a:t>
            </a:r>
            <a:endParaRPr lang="ru-RU" dirty="0"/>
          </a:p>
        </p:txBody>
      </p:sp>
      <p:sp>
        <p:nvSpPr>
          <p:cNvPr id="22" name="Шестиугольник 21"/>
          <p:cNvSpPr/>
          <p:nvPr/>
        </p:nvSpPr>
        <p:spPr>
          <a:xfrm rot="403570">
            <a:off x="-33542" y="3106177"/>
            <a:ext cx="8662865" cy="57881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Разрешенные КИП и справочники на экзаменах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результатами ГИА-9 можно ознакомиться в личных кабинетах на сервисе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https://rcoi02.ru/gia9_result/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Апелляция о несогласии с результатами ОГЭ подается в течение двух рабочих дней после официального объявления индивидуальных результатов экзамена и ознакомления с ними участника ОГЭ.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Апелляции подаются дистанционно в личном кабинете регионального сервиса </a:t>
            </a:r>
          </a:p>
          <a:p>
            <a:pPr algn="just"/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ГИА-9rcoi02.ru/gia9_result/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(на главной странице имеется Инструкция для апеллянта)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4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Экзаменационные материалы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ГИА-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9 включают в себя: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контрольные измерительные материалы (КИМ) для проведения ОГЭ;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тексты, темы, задания, билеты для проведения ГВЭ;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листы (бланки) для записи ответов.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Горячая линия по вопросам проведения ОГЭ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Горячая линия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8(495)984-89-192.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 Республики Башкортостан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218-03-81,272-08-553. 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Региональный центр обработки информации Республики Башкортостан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292-12-70,292-12-71, 216-43-184. 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Управление по контролю и надзору в сфере образования Республики Башкортостан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279-97-62, 279-98-415.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Горячая линия ФГУП «Главный центр специальной связи»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8-800-250-60-706. </a:t>
            </a:r>
          </a:p>
          <a:p>
            <a:pPr marL="51435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Горячая линия ОАО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Ростелеком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для технических специалистов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8-800-200-43-12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7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Ссылки: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Официальный информационный портал государственной итоговой аттестации.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Федеральный институт педагогических измерений (ФИПИ)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Федеральный институт педагогических измерений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http://fipi.ru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этих порталах можно найти всю интересующую вас информацию о ЕГЭ (для 11 классов) и ГИА (для 9 классов)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266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Алиьбна</dc:creator>
  <cp:lastModifiedBy>Алиьбна</cp:lastModifiedBy>
  <cp:revision>20</cp:revision>
  <dcterms:created xsi:type="dcterms:W3CDTF">2024-03-20T08:50:49Z</dcterms:created>
  <dcterms:modified xsi:type="dcterms:W3CDTF">2024-04-05T06:32:27Z</dcterms:modified>
</cp:coreProperties>
</file>