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4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5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0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8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2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6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4D97-66C6-451E-B391-6F286EC01E9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F2A8-28E9-4AA0-92FE-983F718CA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2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0"/>
            <a:ext cx="1242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9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4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3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19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Булат</dc:creator>
  <cp:lastModifiedBy>Булат</cp:lastModifiedBy>
  <cp:revision>1</cp:revision>
  <dcterms:created xsi:type="dcterms:W3CDTF">2023-01-24T10:20:27Z</dcterms:created>
  <dcterms:modified xsi:type="dcterms:W3CDTF">2023-01-24T10:24:13Z</dcterms:modified>
</cp:coreProperties>
</file>